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08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87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241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008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031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602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1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76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45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19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444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43E4C-F7A6-4CD6-97F3-CDAD63DE0511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79AD7-2600-4264-8B58-836FF862B3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4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B67A489-7063-45CC-AA8E-594AC5E6BD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999133"/>
              </p:ext>
            </p:extLst>
          </p:nvPr>
        </p:nvGraphicFramePr>
        <p:xfrm>
          <a:off x="4572000" y="960249"/>
          <a:ext cx="3154183" cy="5325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Image" r:id="rId3" imgW="636840" imgH="1074240" progId="Photoshop.Image.13">
                  <p:embed/>
                </p:oleObj>
              </mc:Choice>
              <mc:Fallback>
                <p:oleObj name="Image" r:id="rId3" imgW="636840" imgH="107424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0" y="960249"/>
                        <a:ext cx="3154183" cy="5325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1825DC5-B316-47A7-B8C3-B63FCA68316E}"/>
              </a:ext>
            </a:extLst>
          </p:cNvPr>
          <p:cNvSpPr txBox="1"/>
          <p:nvPr/>
        </p:nvSpPr>
        <p:spPr>
          <a:xfrm>
            <a:off x="913231" y="2484033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83845E-109B-46D0-9A03-0BC502AC86F5}"/>
              </a:ext>
            </a:extLst>
          </p:cNvPr>
          <p:cNvSpPr txBox="1"/>
          <p:nvPr/>
        </p:nvSpPr>
        <p:spPr>
          <a:xfrm>
            <a:off x="948253" y="5123664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1ED6E5-FC50-4C0F-8DEC-7FA193439135}"/>
              </a:ext>
            </a:extLst>
          </p:cNvPr>
          <p:cNvSpPr txBox="1"/>
          <p:nvPr/>
        </p:nvSpPr>
        <p:spPr>
          <a:xfrm>
            <a:off x="453907" y="4815853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1AB909-2668-40BF-8704-54F1A9FA5FF3}"/>
              </a:ext>
            </a:extLst>
          </p:cNvPr>
          <p:cNvSpPr txBox="1"/>
          <p:nvPr/>
        </p:nvSpPr>
        <p:spPr>
          <a:xfrm>
            <a:off x="466515" y="2016448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381000-2D50-42F4-B9F4-4BC7189F9D30}"/>
              </a:ext>
            </a:extLst>
          </p:cNvPr>
          <p:cNvSpPr txBox="1"/>
          <p:nvPr/>
        </p:nvSpPr>
        <p:spPr>
          <a:xfrm>
            <a:off x="204650" y="258597"/>
            <a:ext cx="12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1st </a:t>
            </a:r>
            <a:r>
              <a:rPr lang="en-US" dirty="0" err="1"/>
              <a:t>WB_Fat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CA5D69-C368-4136-A82D-E2AA10B03204}"/>
              </a:ext>
            </a:extLst>
          </p:cNvPr>
          <p:cNvSpPr txBox="1"/>
          <p:nvPr/>
        </p:nvSpPr>
        <p:spPr>
          <a:xfrm>
            <a:off x="7751154" y="2184167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C903DF-6F6E-4DD1-A329-92C71212DCF9}"/>
              </a:ext>
            </a:extLst>
          </p:cNvPr>
          <p:cNvSpPr txBox="1"/>
          <p:nvPr/>
        </p:nvSpPr>
        <p:spPr>
          <a:xfrm>
            <a:off x="7737431" y="4907016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3D2FCE-05AC-4331-BE61-23925AC11032}"/>
              </a:ext>
            </a:extLst>
          </p:cNvPr>
          <p:cNvSpPr txBox="1"/>
          <p:nvPr/>
        </p:nvSpPr>
        <p:spPr>
          <a:xfrm>
            <a:off x="7715786" y="2734271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--</a:t>
            </a:r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F9BBFE-B252-4D2B-8911-00EFC805ADB8}"/>
              </a:ext>
            </a:extLst>
          </p:cNvPr>
          <p:cNvSpPr txBox="1"/>
          <p:nvPr/>
        </p:nvSpPr>
        <p:spPr>
          <a:xfrm>
            <a:off x="7685746" y="5458289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--</a:t>
            </a:r>
            <a:r>
              <a:rPr lang="en-US" sz="1200" dirty="0" err="1"/>
              <a:t>LdhB</a:t>
            </a:r>
            <a:endParaRPr lang="en-US" sz="1200" dirty="0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6635E50-39B6-4437-8271-2AC56B8E75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57714"/>
              </p:ext>
            </p:extLst>
          </p:nvPr>
        </p:nvGraphicFramePr>
        <p:xfrm>
          <a:off x="1392846" y="929772"/>
          <a:ext cx="3129208" cy="5325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Image" r:id="rId5" imgW="633960" imgH="1077120" progId="Photoshop.Image.13">
                  <p:embed/>
                </p:oleObj>
              </mc:Choice>
              <mc:Fallback>
                <p:oleObj name="Image" r:id="rId5" imgW="633960" imgH="10771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92846" y="929772"/>
                        <a:ext cx="3129208" cy="5325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7828DEE9-A0FC-4702-A229-C66B4E569D00}"/>
              </a:ext>
            </a:extLst>
          </p:cNvPr>
          <p:cNvSpPr txBox="1"/>
          <p:nvPr/>
        </p:nvSpPr>
        <p:spPr>
          <a:xfrm>
            <a:off x="1392846" y="319553"/>
            <a:ext cx="3393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4-12% Bis-Tris Gel w/MOPS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520306B-2F33-465A-8707-3903A79334EB}"/>
              </a:ext>
            </a:extLst>
          </p:cNvPr>
          <p:cNvSpPr/>
          <p:nvPr/>
        </p:nvSpPr>
        <p:spPr>
          <a:xfrm>
            <a:off x="2173438" y="6444314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A733D2F-2919-46F5-B085-7E3E95E46C31}"/>
              </a:ext>
            </a:extLst>
          </p:cNvPr>
          <p:cNvSpPr/>
          <p:nvPr/>
        </p:nvSpPr>
        <p:spPr>
          <a:xfrm>
            <a:off x="3441247" y="6469159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1914333-B75B-47AF-92F1-7D368EF623A8}"/>
              </a:ext>
            </a:extLst>
          </p:cNvPr>
          <p:cNvCxnSpPr>
            <a:cxnSpLocks/>
          </p:cNvCxnSpPr>
          <p:nvPr/>
        </p:nvCxnSpPr>
        <p:spPr>
          <a:xfrm>
            <a:off x="3152603" y="6520843"/>
            <a:ext cx="1031259" cy="88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C3116FE-BE7D-403D-B12D-3DF0E1A514E9}"/>
              </a:ext>
            </a:extLst>
          </p:cNvPr>
          <p:cNvCxnSpPr>
            <a:cxnSpLocks/>
          </p:cNvCxnSpPr>
          <p:nvPr/>
        </p:nvCxnSpPr>
        <p:spPr>
          <a:xfrm>
            <a:off x="1861181" y="6503189"/>
            <a:ext cx="102879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3FC1A8E-5B31-47A0-B073-06A1F82A7B09}"/>
              </a:ext>
            </a:extLst>
          </p:cNvPr>
          <p:cNvSpPr txBox="1"/>
          <p:nvPr/>
        </p:nvSpPr>
        <p:spPr>
          <a:xfrm>
            <a:off x="887554" y="6213066"/>
            <a:ext cx="3659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 3     10     8     29  105  108  110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8A29A78-425B-41BE-A6E7-15B93DB74590}"/>
              </a:ext>
            </a:extLst>
          </p:cNvPr>
          <p:cNvSpPr/>
          <p:nvPr/>
        </p:nvSpPr>
        <p:spPr>
          <a:xfrm>
            <a:off x="5473469" y="6470949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50EF22F-706D-4AFD-8EDF-1C6745622980}"/>
              </a:ext>
            </a:extLst>
          </p:cNvPr>
          <p:cNvSpPr/>
          <p:nvPr/>
        </p:nvSpPr>
        <p:spPr>
          <a:xfrm>
            <a:off x="6636911" y="6470948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672D08E-4D92-43C6-8041-B9CE73FFDD82}"/>
              </a:ext>
            </a:extLst>
          </p:cNvPr>
          <p:cNvCxnSpPr>
            <a:cxnSpLocks/>
          </p:cNvCxnSpPr>
          <p:nvPr/>
        </p:nvCxnSpPr>
        <p:spPr>
          <a:xfrm>
            <a:off x="6275340" y="6520843"/>
            <a:ext cx="1180659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E62A197-522F-47F6-9B8A-76D61F4DE7EA}"/>
              </a:ext>
            </a:extLst>
          </p:cNvPr>
          <p:cNvCxnSpPr>
            <a:cxnSpLocks/>
          </p:cNvCxnSpPr>
          <p:nvPr/>
        </p:nvCxnSpPr>
        <p:spPr>
          <a:xfrm>
            <a:off x="5003537" y="6529683"/>
            <a:ext cx="105484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728C792-0F32-465C-9586-39EDC1A1C754}"/>
              </a:ext>
            </a:extLst>
          </p:cNvPr>
          <p:cNvSpPr txBox="1"/>
          <p:nvPr/>
        </p:nvSpPr>
        <p:spPr>
          <a:xfrm>
            <a:off x="948253" y="691754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5     23    11   22    27   28   30  102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5785CB-A4D7-4C85-A226-BDE62508547E}"/>
              </a:ext>
            </a:extLst>
          </p:cNvPr>
          <p:cNvSpPr txBox="1"/>
          <p:nvPr/>
        </p:nvSpPr>
        <p:spPr>
          <a:xfrm>
            <a:off x="5000425" y="684636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 23    11    22    27    28   30  102     Animal #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4EBEF45-C314-4D10-9F29-50631FF1D3FD}"/>
              </a:ext>
            </a:extLst>
          </p:cNvPr>
          <p:cNvSpPr txBox="1"/>
          <p:nvPr/>
        </p:nvSpPr>
        <p:spPr>
          <a:xfrm>
            <a:off x="4859287" y="6214101"/>
            <a:ext cx="3659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 3     10     8     29  105  108  110     Animal #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4D0B7AA-42A9-4365-A3D0-345166C4BD44}"/>
              </a:ext>
            </a:extLst>
          </p:cNvPr>
          <p:cNvSpPr/>
          <p:nvPr/>
        </p:nvSpPr>
        <p:spPr>
          <a:xfrm>
            <a:off x="2218904" y="486709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71F3E31-DACD-4C4E-B3C9-9402F0731F2A}"/>
              </a:ext>
            </a:extLst>
          </p:cNvPr>
          <p:cNvSpPr/>
          <p:nvPr/>
        </p:nvSpPr>
        <p:spPr>
          <a:xfrm>
            <a:off x="3601101" y="483501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B6AE542-06DD-4C2C-8AA7-5A9C43ECC6C6}"/>
              </a:ext>
            </a:extLst>
          </p:cNvPr>
          <p:cNvCxnSpPr>
            <a:cxnSpLocks/>
          </p:cNvCxnSpPr>
          <p:nvPr/>
        </p:nvCxnSpPr>
        <p:spPr>
          <a:xfrm>
            <a:off x="3170221" y="739234"/>
            <a:ext cx="1153204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7B47E44-D7FF-4993-833C-DA03A263B2B5}"/>
              </a:ext>
            </a:extLst>
          </p:cNvPr>
          <p:cNvCxnSpPr>
            <a:cxnSpLocks/>
          </p:cNvCxnSpPr>
          <p:nvPr/>
        </p:nvCxnSpPr>
        <p:spPr>
          <a:xfrm>
            <a:off x="1878799" y="721580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A1F8B9E3-46E9-4E14-A98D-51B3F4DE0DB5}"/>
              </a:ext>
            </a:extLst>
          </p:cNvPr>
          <p:cNvSpPr/>
          <p:nvPr/>
        </p:nvSpPr>
        <p:spPr>
          <a:xfrm>
            <a:off x="5462110" y="505862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5914BF6-0B5A-4289-83F9-A152F8CFA786}"/>
              </a:ext>
            </a:extLst>
          </p:cNvPr>
          <p:cNvSpPr/>
          <p:nvPr/>
        </p:nvSpPr>
        <p:spPr>
          <a:xfrm>
            <a:off x="6875007" y="486709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6125B99-5023-476C-9802-57695E93303C}"/>
              </a:ext>
            </a:extLst>
          </p:cNvPr>
          <p:cNvCxnSpPr>
            <a:cxnSpLocks/>
          </p:cNvCxnSpPr>
          <p:nvPr/>
        </p:nvCxnSpPr>
        <p:spPr>
          <a:xfrm flipV="1">
            <a:off x="6404200" y="739234"/>
            <a:ext cx="1203963" cy="1619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23FF98E-AEF2-4F67-BED3-BB71A88B4CB9}"/>
              </a:ext>
            </a:extLst>
          </p:cNvPr>
          <p:cNvCxnSpPr>
            <a:cxnSpLocks/>
          </p:cNvCxnSpPr>
          <p:nvPr/>
        </p:nvCxnSpPr>
        <p:spPr>
          <a:xfrm>
            <a:off x="5007528" y="764265"/>
            <a:ext cx="13071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654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A6234E-884F-4E9D-80B2-F7B9B8997D3D}"/>
              </a:ext>
            </a:extLst>
          </p:cNvPr>
          <p:cNvSpPr txBox="1"/>
          <p:nvPr/>
        </p:nvSpPr>
        <p:spPr>
          <a:xfrm>
            <a:off x="1088136" y="2407365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81B0CF-3C40-4631-92C0-636388E5D61A}"/>
              </a:ext>
            </a:extLst>
          </p:cNvPr>
          <p:cNvSpPr txBox="1"/>
          <p:nvPr/>
        </p:nvSpPr>
        <p:spPr>
          <a:xfrm>
            <a:off x="1103630" y="5345946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219971-71B5-47A9-AD62-FF623E00BE7B}"/>
              </a:ext>
            </a:extLst>
          </p:cNvPr>
          <p:cNvSpPr txBox="1"/>
          <p:nvPr/>
        </p:nvSpPr>
        <p:spPr>
          <a:xfrm>
            <a:off x="8055864" y="2156716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ED31F0-F72F-4446-ACDA-B128AF5C7E32}"/>
              </a:ext>
            </a:extLst>
          </p:cNvPr>
          <p:cNvSpPr txBox="1"/>
          <p:nvPr/>
        </p:nvSpPr>
        <p:spPr>
          <a:xfrm>
            <a:off x="8029982" y="5076934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2A8E8E-FD37-4596-A7C9-22D6C99FCC63}"/>
              </a:ext>
            </a:extLst>
          </p:cNvPr>
          <p:cNvSpPr txBox="1"/>
          <p:nvPr/>
        </p:nvSpPr>
        <p:spPr>
          <a:xfrm>
            <a:off x="8041858" y="2770799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--</a:t>
            </a:r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8BCCFC-BCC1-4E88-BBF3-E24C6B475DF6}"/>
              </a:ext>
            </a:extLst>
          </p:cNvPr>
          <p:cNvSpPr txBox="1"/>
          <p:nvPr/>
        </p:nvSpPr>
        <p:spPr>
          <a:xfrm>
            <a:off x="8041857" y="5672638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--</a:t>
            </a:r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EB809-0379-4037-881A-F45C0D4AC6C6}"/>
              </a:ext>
            </a:extLst>
          </p:cNvPr>
          <p:cNvSpPr txBox="1"/>
          <p:nvPr/>
        </p:nvSpPr>
        <p:spPr>
          <a:xfrm>
            <a:off x="453907" y="4735960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7FFE1B-F154-4929-9042-2D8157A8B066}"/>
              </a:ext>
            </a:extLst>
          </p:cNvPr>
          <p:cNvSpPr txBox="1"/>
          <p:nvPr/>
        </p:nvSpPr>
        <p:spPr>
          <a:xfrm>
            <a:off x="466515" y="1936555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D936A2-B953-4E2A-B9D9-07C17FD36739}"/>
              </a:ext>
            </a:extLst>
          </p:cNvPr>
          <p:cNvSpPr txBox="1"/>
          <p:nvPr/>
        </p:nvSpPr>
        <p:spPr>
          <a:xfrm>
            <a:off x="158898" y="60764"/>
            <a:ext cx="1328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2nd </a:t>
            </a:r>
            <a:r>
              <a:rPr lang="en-US" dirty="0" err="1"/>
              <a:t>WB_Fat</a:t>
            </a:r>
            <a:endParaRPr lang="en-US" dirty="0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FFD4322-A197-4F06-B989-305D70243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174194"/>
              </p:ext>
            </p:extLst>
          </p:nvPr>
        </p:nvGraphicFramePr>
        <p:xfrm>
          <a:off x="4863690" y="811527"/>
          <a:ext cx="3192174" cy="5482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Image" r:id="rId3" imgW="624600" imgH="1071360" progId="Photoshop.Image.13">
                  <p:embed/>
                </p:oleObj>
              </mc:Choice>
              <mc:Fallback>
                <p:oleObj name="Image" r:id="rId3" imgW="624600" imgH="10713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63690" y="811527"/>
                        <a:ext cx="3192174" cy="5482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E98618E-3E5C-4D3E-8F45-4FE2294571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081056"/>
              </p:ext>
            </p:extLst>
          </p:nvPr>
        </p:nvGraphicFramePr>
        <p:xfrm>
          <a:off x="1630272" y="811527"/>
          <a:ext cx="3187454" cy="5482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Image" r:id="rId5" imgW="624600" imgH="1072800" progId="Photoshop.Image.13">
                  <p:embed/>
                </p:oleObj>
              </mc:Choice>
              <mc:Fallback>
                <p:oleObj name="Image" r:id="rId5" imgW="624600" imgH="10728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30272" y="811527"/>
                        <a:ext cx="3187454" cy="5482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56A55464-491C-41B0-BDF5-4A465089E195}"/>
              </a:ext>
            </a:extLst>
          </p:cNvPr>
          <p:cNvSpPr txBox="1"/>
          <p:nvPr/>
        </p:nvSpPr>
        <p:spPr>
          <a:xfrm>
            <a:off x="1533300" y="142872"/>
            <a:ext cx="3393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4-12% Bis-Tris Gel w/MOPS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B4BC8C-6091-45EA-9B42-AA81F1DE81B3}"/>
              </a:ext>
            </a:extLst>
          </p:cNvPr>
          <p:cNvSpPr txBox="1"/>
          <p:nvPr/>
        </p:nvSpPr>
        <p:spPr>
          <a:xfrm>
            <a:off x="1190227" y="550423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5     23    11    22    27    28    30   102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C69F73A-53B0-455A-80E5-249EA4DC2C60}"/>
              </a:ext>
            </a:extLst>
          </p:cNvPr>
          <p:cNvSpPr txBox="1"/>
          <p:nvPr/>
        </p:nvSpPr>
        <p:spPr>
          <a:xfrm>
            <a:off x="5314720" y="561819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 23    11    22    27    28   30  102     Animal #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208CD48-959C-48E0-A973-8A2CD1983D15}"/>
              </a:ext>
            </a:extLst>
          </p:cNvPr>
          <p:cNvSpPr/>
          <p:nvPr/>
        </p:nvSpPr>
        <p:spPr>
          <a:xfrm>
            <a:off x="2281949" y="6507720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EFDE5A7-9652-4CB7-84A8-B51B97B19851}"/>
              </a:ext>
            </a:extLst>
          </p:cNvPr>
          <p:cNvSpPr/>
          <p:nvPr/>
        </p:nvSpPr>
        <p:spPr>
          <a:xfrm>
            <a:off x="3549758" y="6532565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F32C384-F86E-4B6B-9D96-80F7F8FFBD2C}"/>
              </a:ext>
            </a:extLst>
          </p:cNvPr>
          <p:cNvCxnSpPr>
            <a:cxnSpLocks/>
          </p:cNvCxnSpPr>
          <p:nvPr/>
        </p:nvCxnSpPr>
        <p:spPr>
          <a:xfrm>
            <a:off x="3341016" y="6548737"/>
            <a:ext cx="117847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40BE4D7-726E-4122-978F-8EE683C968F4}"/>
              </a:ext>
            </a:extLst>
          </p:cNvPr>
          <p:cNvCxnSpPr>
            <a:cxnSpLocks/>
          </p:cNvCxnSpPr>
          <p:nvPr/>
        </p:nvCxnSpPr>
        <p:spPr>
          <a:xfrm>
            <a:off x="2049594" y="6531083"/>
            <a:ext cx="1110856" cy="148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845A7AF-FFFB-4A0E-B81D-FDF5ECA99DD7}"/>
              </a:ext>
            </a:extLst>
          </p:cNvPr>
          <p:cNvSpPr txBox="1"/>
          <p:nvPr/>
        </p:nvSpPr>
        <p:spPr>
          <a:xfrm>
            <a:off x="996065" y="6240960"/>
            <a:ext cx="3659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 3     10     8     29  105  108  110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C5E3441-BB28-4717-BA1A-24996A28DA4D}"/>
              </a:ext>
            </a:extLst>
          </p:cNvPr>
          <p:cNvSpPr/>
          <p:nvPr/>
        </p:nvSpPr>
        <p:spPr>
          <a:xfrm>
            <a:off x="5581980" y="6534355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9E7C2F0-B377-47D7-99F9-3397CBD645F5}"/>
              </a:ext>
            </a:extLst>
          </p:cNvPr>
          <p:cNvSpPr/>
          <p:nvPr/>
        </p:nvSpPr>
        <p:spPr>
          <a:xfrm>
            <a:off x="6745422" y="6534354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37393BE-EFE1-45C8-A540-1F15D70670D5}"/>
              </a:ext>
            </a:extLst>
          </p:cNvPr>
          <p:cNvCxnSpPr>
            <a:cxnSpLocks/>
          </p:cNvCxnSpPr>
          <p:nvPr/>
        </p:nvCxnSpPr>
        <p:spPr>
          <a:xfrm>
            <a:off x="6499265" y="6548737"/>
            <a:ext cx="1313085" cy="88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6854C7E-BD06-4E2B-80E6-8CBAE705BDFC}"/>
              </a:ext>
            </a:extLst>
          </p:cNvPr>
          <p:cNvCxnSpPr>
            <a:cxnSpLocks/>
          </p:cNvCxnSpPr>
          <p:nvPr/>
        </p:nvCxnSpPr>
        <p:spPr>
          <a:xfrm>
            <a:off x="5227462" y="6557577"/>
            <a:ext cx="105484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9D5D7EC4-A5FB-417F-B5EE-0BF741EB0C11}"/>
              </a:ext>
            </a:extLst>
          </p:cNvPr>
          <p:cNvSpPr txBox="1"/>
          <p:nvPr/>
        </p:nvSpPr>
        <p:spPr>
          <a:xfrm>
            <a:off x="5161943" y="6240960"/>
            <a:ext cx="3659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 3     10     8     29  105  108  110     Animal # 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7C87757-150A-48EC-85E0-261E12FF00FB}"/>
              </a:ext>
            </a:extLst>
          </p:cNvPr>
          <p:cNvSpPr/>
          <p:nvPr/>
        </p:nvSpPr>
        <p:spPr>
          <a:xfrm>
            <a:off x="2488595" y="315787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16DADD8-DCAA-4402-8917-B45A15DB70E0}"/>
              </a:ext>
            </a:extLst>
          </p:cNvPr>
          <p:cNvSpPr/>
          <p:nvPr/>
        </p:nvSpPr>
        <p:spPr>
          <a:xfrm>
            <a:off x="3870792" y="312579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E533BEE-089D-45E3-86CB-50F477F34F26}"/>
              </a:ext>
            </a:extLst>
          </p:cNvPr>
          <p:cNvCxnSpPr>
            <a:cxnSpLocks/>
          </p:cNvCxnSpPr>
          <p:nvPr/>
        </p:nvCxnSpPr>
        <p:spPr>
          <a:xfrm>
            <a:off x="3439912" y="568312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9515278-6BE3-48BC-9196-A8C33C0760D4}"/>
              </a:ext>
            </a:extLst>
          </p:cNvPr>
          <p:cNvCxnSpPr>
            <a:cxnSpLocks/>
          </p:cNvCxnSpPr>
          <p:nvPr/>
        </p:nvCxnSpPr>
        <p:spPr>
          <a:xfrm>
            <a:off x="2148490" y="550658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75C8798D-1685-4F0C-8E61-88A8A401D311}"/>
              </a:ext>
            </a:extLst>
          </p:cNvPr>
          <p:cNvSpPr/>
          <p:nvPr/>
        </p:nvSpPr>
        <p:spPr>
          <a:xfrm>
            <a:off x="5758435" y="334940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CD6F62B-1D33-4E21-AEEB-9039E2684D33}"/>
              </a:ext>
            </a:extLst>
          </p:cNvPr>
          <p:cNvSpPr/>
          <p:nvPr/>
        </p:nvSpPr>
        <p:spPr>
          <a:xfrm>
            <a:off x="7109186" y="315787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05E887F-2662-4B54-A35B-20CE0A69BA39}"/>
              </a:ext>
            </a:extLst>
          </p:cNvPr>
          <p:cNvCxnSpPr>
            <a:cxnSpLocks/>
          </p:cNvCxnSpPr>
          <p:nvPr/>
        </p:nvCxnSpPr>
        <p:spPr>
          <a:xfrm>
            <a:off x="6673891" y="584503"/>
            <a:ext cx="1209480" cy="88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706E87B-8EC9-4257-B6DD-900F231B793C}"/>
              </a:ext>
            </a:extLst>
          </p:cNvPr>
          <p:cNvCxnSpPr>
            <a:cxnSpLocks/>
          </p:cNvCxnSpPr>
          <p:nvPr/>
        </p:nvCxnSpPr>
        <p:spPr>
          <a:xfrm>
            <a:off x="5388746" y="584503"/>
            <a:ext cx="1195611" cy="88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007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A6234E-884F-4E9D-80B2-F7B9B8997D3D}"/>
              </a:ext>
            </a:extLst>
          </p:cNvPr>
          <p:cNvSpPr txBox="1"/>
          <p:nvPr/>
        </p:nvSpPr>
        <p:spPr>
          <a:xfrm>
            <a:off x="1123473" y="1993184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81B0CF-3C40-4631-92C0-636388E5D61A}"/>
              </a:ext>
            </a:extLst>
          </p:cNvPr>
          <p:cNvSpPr txBox="1"/>
          <p:nvPr/>
        </p:nvSpPr>
        <p:spPr>
          <a:xfrm>
            <a:off x="1071730" y="5075955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219971-71B5-47A9-AD62-FF623E00BE7B}"/>
              </a:ext>
            </a:extLst>
          </p:cNvPr>
          <p:cNvSpPr txBox="1"/>
          <p:nvPr/>
        </p:nvSpPr>
        <p:spPr>
          <a:xfrm>
            <a:off x="8072270" y="1727395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ED31F0-F72F-4446-ACDA-B128AF5C7E32}"/>
              </a:ext>
            </a:extLst>
          </p:cNvPr>
          <p:cNvSpPr txBox="1"/>
          <p:nvPr/>
        </p:nvSpPr>
        <p:spPr>
          <a:xfrm>
            <a:off x="8064428" y="4824965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2A8E8E-FD37-4596-A7C9-22D6C99FCC63}"/>
              </a:ext>
            </a:extLst>
          </p:cNvPr>
          <p:cNvSpPr txBox="1"/>
          <p:nvPr/>
        </p:nvSpPr>
        <p:spPr>
          <a:xfrm>
            <a:off x="8023692" y="2360934"/>
            <a:ext cx="5854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--</a:t>
            </a:r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8BCCFC-BCC1-4E88-BBF3-E24C6B475DF6}"/>
              </a:ext>
            </a:extLst>
          </p:cNvPr>
          <p:cNvSpPr txBox="1"/>
          <p:nvPr/>
        </p:nvSpPr>
        <p:spPr>
          <a:xfrm>
            <a:off x="7993652" y="5444660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--</a:t>
            </a:r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EB809-0379-4037-881A-F45C0D4AC6C6}"/>
              </a:ext>
            </a:extLst>
          </p:cNvPr>
          <p:cNvSpPr txBox="1"/>
          <p:nvPr/>
        </p:nvSpPr>
        <p:spPr>
          <a:xfrm>
            <a:off x="453907" y="4540644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7FFE1B-F154-4929-9042-2D8157A8B066}"/>
              </a:ext>
            </a:extLst>
          </p:cNvPr>
          <p:cNvSpPr txBox="1"/>
          <p:nvPr/>
        </p:nvSpPr>
        <p:spPr>
          <a:xfrm>
            <a:off x="466515" y="1741239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D936A2-B953-4E2A-B9D9-07C17FD36739}"/>
              </a:ext>
            </a:extLst>
          </p:cNvPr>
          <p:cNvSpPr txBox="1"/>
          <p:nvPr/>
        </p:nvSpPr>
        <p:spPr>
          <a:xfrm>
            <a:off x="246378" y="58026"/>
            <a:ext cx="1284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3rd </a:t>
            </a:r>
            <a:r>
              <a:rPr lang="en-US" dirty="0" err="1"/>
              <a:t>WB_Fat</a:t>
            </a:r>
            <a:endParaRPr lang="en-US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B7FB590-26F9-4FBC-A8CF-FD44FFD456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130159"/>
              </p:ext>
            </p:extLst>
          </p:nvPr>
        </p:nvGraphicFramePr>
        <p:xfrm>
          <a:off x="4759315" y="769595"/>
          <a:ext cx="3208921" cy="55868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Image" r:id="rId3" imgW="618480" imgH="1077120" progId="Photoshop.Image.13">
                  <p:embed/>
                </p:oleObj>
              </mc:Choice>
              <mc:Fallback>
                <p:oleObj name="Image" r:id="rId3" imgW="618480" imgH="10771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59315" y="769595"/>
                        <a:ext cx="3208921" cy="55868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80550AD-8150-4105-A31C-43B652EA07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346926"/>
              </p:ext>
            </p:extLst>
          </p:nvPr>
        </p:nvGraphicFramePr>
        <p:xfrm>
          <a:off x="1530447" y="769595"/>
          <a:ext cx="3140518" cy="55868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Image" r:id="rId5" imgW="603360" imgH="1072800" progId="Photoshop.Image.13">
                  <p:embed/>
                </p:oleObj>
              </mc:Choice>
              <mc:Fallback>
                <p:oleObj name="Image" r:id="rId5" imgW="603360" imgH="10728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30447" y="769595"/>
                        <a:ext cx="3140518" cy="55868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D9629F3-B85C-416E-A36C-59ADB98CE879}"/>
              </a:ext>
            </a:extLst>
          </p:cNvPr>
          <p:cNvSpPr txBox="1"/>
          <p:nvPr/>
        </p:nvSpPr>
        <p:spPr>
          <a:xfrm>
            <a:off x="1516162" y="117210"/>
            <a:ext cx="3393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4-12% Bis-Tris Gel w/MOPS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6E034CF-E29B-43D6-9108-2FAD8606EBE8}"/>
              </a:ext>
            </a:extLst>
          </p:cNvPr>
          <p:cNvSpPr/>
          <p:nvPr/>
        </p:nvSpPr>
        <p:spPr>
          <a:xfrm>
            <a:off x="2233744" y="6567340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6008DD9-EF9A-4F44-921A-F55148F07521}"/>
              </a:ext>
            </a:extLst>
          </p:cNvPr>
          <p:cNvSpPr/>
          <p:nvPr/>
        </p:nvSpPr>
        <p:spPr>
          <a:xfrm>
            <a:off x="3501553" y="6592185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76B88E8-59A2-42AE-854B-E956FFC22FEE}"/>
              </a:ext>
            </a:extLst>
          </p:cNvPr>
          <p:cNvCxnSpPr>
            <a:cxnSpLocks/>
          </p:cNvCxnSpPr>
          <p:nvPr/>
        </p:nvCxnSpPr>
        <p:spPr>
          <a:xfrm>
            <a:off x="3212909" y="6608357"/>
            <a:ext cx="1031259" cy="88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D1FB619-6765-4EFC-A2DB-794D50DEA00C}"/>
              </a:ext>
            </a:extLst>
          </p:cNvPr>
          <p:cNvCxnSpPr>
            <a:cxnSpLocks/>
          </p:cNvCxnSpPr>
          <p:nvPr/>
        </p:nvCxnSpPr>
        <p:spPr>
          <a:xfrm>
            <a:off x="1921487" y="6590703"/>
            <a:ext cx="102879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05A1E36-8757-4A24-9CB9-972D1355D9D3}"/>
              </a:ext>
            </a:extLst>
          </p:cNvPr>
          <p:cNvSpPr txBox="1"/>
          <p:nvPr/>
        </p:nvSpPr>
        <p:spPr>
          <a:xfrm>
            <a:off x="947860" y="6300580"/>
            <a:ext cx="3659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 3     10     8     29  105  108  110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3EC3334-AB7F-43C4-AB44-862743F83E12}"/>
              </a:ext>
            </a:extLst>
          </p:cNvPr>
          <p:cNvSpPr/>
          <p:nvPr/>
        </p:nvSpPr>
        <p:spPr>
          <a:xfrm>
            <a:off x="5533775" y="6593975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1649CB5-1EAD-4213-9FBC-8FE0DD168525}"/>
              </a:ext>
            </a:extLst>
          </p:cNvPr>
          <p:cNvSpPr/>
          <p:nvPr/>
        </p:nvSpPr>
        <p:spPr>
          <a:xfrm>
            <a:off x="6697217" y="6593974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DE1BE12-3490-43CF-A9CB-A23CEDD6E3D9}"/>
              </a:ext>
            </a:extLst>
          </p:cNvPr>
          <p:cNvCxnSpPr>
            <a:cxnSpLocks/>
          </p:cNvCxnSpPr>
          <p:nvPr/>
        </p:nvCxnSpPr>
        <p:spPr>
          <a:xfrm>
            <a:off x="6335646" y="6608357"/>
            <a:ext cx="1180659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784E71F-F5B6-486C-87B8-723DBD4D6E13}"/>
              </a:ext>
            </a:extLst>
          </p:cNvPr>
          <p:cNvCxnSpPr>
            <a:cxnSpLocks/>
          </p:cNvCxnSpPr>
          <p:nvPr/>
        </p:nvCxnSpPr>
        <p:spPr>
          <a:xfrm>
            <a:off x="5063843" y="6617197"/>
            <a:ext cx="105484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C6AF9C9-448D-4C09-9536-7A2C98E294E4}"/>
              </a:ext>
            </a:extLst>
          </p:cNvPr>
          <p:cNvSpPr txBox="1"/>
          <p:nvPr/>
        </p:nvSpPr>
        <p:spPr>
          <a:xfrm>
            <a:off x="5014309" y="6300580"/>
            <a:ext cx="37301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 3     10     8      29   105   108  110     Animal #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A1FE41-513E-4CCF-8A44-490438D59701}"/>
              </a:ext>
            </a:extLst>
          </p:cNvPr>
          <p:cNvSpPr txBox="1"/>
          <p:nvPr/>
        </p:nvSpPr>
        <p:spPr>
          <a:xfrm>
            <a:off x="1063494" y="493273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5     23    11    22    27    28    30   102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F59056A-3D36-4D13-965F-9AD14B16F625}"/>
              </a:ext>
            </a:extLst>
          </p:cNvPr>
          <p:cNvSpPr txBox="1"/>
          <p:nvPr/>
        </p:nvSpPr>
        <p:spPr>
          <a:xfrm>
            <a:off x="5099355" y="476202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  23    11    22    27    28    30   102     Animal #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291D88B-AEC1-4B58-B16A-874C2B416D6C}"/>
              </a:ext>
            </a:extLst>
          </p:cNvPr>
          <p:cNvSpPr/>
          <p:nvPr/>
        </p:nvSpPr>
        <p:spPr>
          <a:xfrm>
            <a:off x="2371858" y="265125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0429C90-8DF7-431F-97A5-1FCF291BC690}"/>
              </a:ext>
            </a:extLst>
          </p:cNvPr>
          <p:cNvSpPr/>
          <p:nvPr/>
        </p:nvSpPr>
        <p:spPr>
          <a:xfrm>
            <a:off x="3754055" y="261917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03E129B-1428-4C59-8774-ABD114E0ADC8}"/>
              </a:ext>
            </a:extLst>
          </p:cNvPr>
          <p:cNvCxnSpPr>
            <a:cxnSpLocks/>
          </p:cNvCxnSpPr>
          <p:nvPr/>
        </p:nvCxnSpPr>
        <p:spPr>
          <a:xfrm>
            <a:off x="3323175" y="517650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13F61CB-FFCF-4C4D-BA83-96377D59B66A}"/>
              </a:ext>
            </a:extLst>
          </p:cNvPr>
          <p:cNvCxnSpPr>
            <a:cxnSpLocks/>
          </p:cNvCxnSpPr>
          <p:nvPr/>
        </p:nvCxnSpPr>
        <p:spPr>
          <a:xfrm>
            <a:off x="2031753" y="499996"/>
            <a:ext cx="1131351" cy="159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F880880-4611-4CB2-A1D7-5666F0B33B76}"/>
              </a:ext>
            </a:extLst>
          </p:cNvPr>
          <p:cNvSpPr/>
          <p:nvPr/>
        </p:nvSpPr>
        <p:spPr>
          <a:xfrm>
            <a:off x="5615064" y="284278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3FDA30A-3943-43B2-9D0B-87B5A3C49E76}"/>
              </a:ext>
            </a:extLst>
          </p:cNvPr>
          <p:cNvSpPr/>
          <p:nvPr/>
        </p:nvSpPr>
        <p:spPr>
          <a:xfrm>
            <a:off x="7027961" y="265125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99E81B1-D25F-4607-949A-FF40DA98F198}"/>
              </a:ext>
            </a:extLst>
          </p:cNvPr>
          <p:cNvCxnSpPr>
            <a:cxnSpLocks/>
          </p:cNvCxnSpPr>
          <p:nvPr/>
        </p:nvCxnSpPr>
        <p:spPr>
          <a:xfrm flipV="1">
            <a:off x="6557154" y="532032"/>
            <a:ext cx="1219685" cy="1809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98E636E-6ADB-4573-8192-472303C8CD9B}"/>
              </a:ext>
            </a:extLst>
          </p:cNvPr>
          <p:cNvCxnSpPr>
            <a:cxnSpLocks/>
          </p:cNvCxnSpPr>
          <p:nvPr/>
        </p:nvCxnSpPr>
        <p:spPr>
          <a:xfrm flipV="1">
            <a:off x="5160482" y="532032"/>
            <a:ext cx="1240318" cy="10649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400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A6234E-884F-4E9D-80B2-F7B9B8997D3D}"/>
              </a:ext>
            </a:extLst>
          </p:cNvPr>
          <p:cNvSpPr txBox="1"/>
          <p:nvPr/>
        </p:nvSpPr>
        <p:spPr>
          <a:xfrm>
            <a:off x="919051" y="2098959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81B0CF-3C40-4631-92C0-636388E5D61A}"/>
              </a:ext>
            </a:extLst>
          </p:cNvPr>
          <p:cNvSpPr txBox="1"/>
          <p:nvPr/>
        </p:nvSpPr>
        <p:spPr>
          <a:xfrm>
            <a:off x="913742" y="5061662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Actin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219971-71B5-47A9-AD62-FF623E00BE7B}"/>
              </a:ext>
            </a:extLst>
          </p:cNvPr>
          <p:cNvSpPr txBox="1"/>
          <p:nvPr/>
        </p:nvSpPr>
        <p:spPr>
          <a:xfrm>
            <a:off x="8033803" y="1976439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ED31F0-F72F-4446-ACDA-B128AF5C7E32}"/>
              </a:ext>
            </a:extLst>
          </p:cNvPr>
          <p:cNvSpPr txBox="1"/>
          <p:nvPr/>
        </p:nvSpPr>
        <p:spPr>
          <a:xfrm>
            <a:off x="7993657" y="4792790"/>
            <a:ext cx="552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MCT1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2A8E8E-FD37-4596-A7C9-22D6C99FCC63}"/>
              </a:ext>
            </a:extLst>
          </p:cNvPr>
          <p:cNvSpPr txBox="1"/>
          <p:nvPr/>
        </p:nvSpPr>
        <p:spPr>
          <a:xfrm>
            <a:off x="8033803" y="2517934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--</a:t>
            </a:r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8BCCFC-BCC1-4E88-BBF3-E24C6B475DF6}"/>
              </a:ext>
            </a:extLst>
          </p:cNvPr>
          <p:cNvSpPr txBox="1"/>
          <p:nvPr/>
        </p:nvSpPr>
        <p:spPr>
          <a:xfrm>
            <a:off x="7967023" y="5427441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--</a:t>
            </a:r>
            <a:r>
              <a:rPr lang="en-US" sz="1200" dirty="0" err="1"/>
              <a:t>LdhB</a:t>
            </a:r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EB809-0379-4037-881A-F45C0D4AC6C6}"/>
              </a:ext>
            </a:extLst>
          </p:cNvPr>
          <p:cNvSpPr txBox="1"/>
          <p:nvPr/>
        </p:nvSpPr>
        <p:spPr>
          <a:xfrm>
            <a:off x="453907" y="4407479"/>
            <a:ext cx="91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Female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7FFE1B-F154-4929-9042-2D8157A8B066}"/>
              </a:ext>
            </a:extLst>
          </p:cNvPr>
          <p:cNvSpPr txBox="1"/>
          <p:nvPr/>
        </p:nvSpPr>
        <p:spPr>
          <a:xfrm>
            <a:off x="466515" y="1608074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Male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D936A2-B953-4E2A-B9D9-07C17FD36739}"/>
              </a:ext>
            </a:extLst>
          </p:cNvPr>
          <p:cNvSpPr txBox="1"/>
          <p:nvPr/>
        </p:nvSpPr>
        <p:spPr>
          <a:xfrm>
            <a:off x="123175" y="35330"/>
            <a:ext cx="12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4st </a:t>
            </a:r>
            <a:r>
              <a:rPr lang="en-US" dirty="0" err="1"/>
              <a:t>WB_Fat</a:t>
            </a:r>
            <a:endParaRPr lang="en-US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FD6E52B-92F0-45E6-97DC-715E034086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70495"/>
              </p:ext>
            </p:extLst>
          </p:nvPr>
        </p:nvGraphicFramePr>
        <p:xfrm>
          <a:off x="1378720" y="722558"/>
          <a:ext cx="3321598" cy="5639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Image" r:id="rId3" imgW="626040" imgH="1062000" progId="Photoshop.Image.13">
                  <p:embed/>
                </p:oleObj>
              </mc:Choice>
              <mc:Fallback>
                <p:oleObj name="Image" r:id="rId3" imgW="626040" imgH="106200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8720" y="722558"/>
                        <a:ext cx="3321598" cy="5639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ABE82E1-46FD-4986-9E9F-44B2290A39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557151"/>
              </p:ext>
            </p:extLst>
          </p:nvPr>
        </p:nvGraphicFramePr>
        <p:xfrm>
          <a:off x="4714702" y="645853"/>
          <a:ext cx="3319101" cy="5639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Image" r:id="rId5" imgW="633960" imgH="1075680" progId="Photoshop.Image.13">
                  <p:embed/>
                </p:oleObj>
              </mc:Choice>
              <mc:Fallback>
                <p:oleObj name="Image" r:id="rId5" imgW="633960" imgH="107568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4702" y="645853"/>
                        <a:ext cx="3319101" cy="5639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F4E42A84-6213-45A2-9611-EEA530E5F6CA}"/>
              </a:ext>
            </a:extLst>
          </p:cNvPr>
          <p:cNvSpPr txBox="1"/>
          <p:nvPr/>
        </p:nvSpPr>
        <p:spPr>
          <a:xfrm>
            <a:off x="1372556" y="57790"/>
            <a:ext cx="3393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NuPage</a:t>
            </a:r>
            <a:r>
              <a:rPr lang="en-US" sz="1200" dirty="0"/>
              <a:t>, 4-12% Bis-Tris Gel w/MOPS Running </a:t>
            </a:r>
            <a:r>
              <a:rPr lang="en-US" sz="1200" dirty="0" err="1"/>
              <a:t>Bufer</a:t>
            </a:r>
            <a:r>
              <a:rPr lang="en-US" sz="1200" dirty="0"/>
              <a:t>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B087A74-AE0D-4A94-922B-C718DA584BA5}"/>
              </a:ext>
            </a:extLst>
          </p:cNvPr>
          <p:cNvSpPr txBox="1"/>
          <p:nvPr/>
        </p:nvSpPr>
        <p:spPr>
          <a:xfrm>
            <a:off x="1015870" y="443489"/>
            <a:ext cx="3684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5     23    11    22    27    28    30   102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3760865-2773-4810-85BA-B985AD500DFB}"/>
              </a:ext>
            </a:extLst>
          </p:cNvPr>
          <p:cNvSpPr txBox="1"/>
          <p:nvPr/>
        </p:nvSpPr>
        <p:spPr>
          <a:xfrm>
            <a:off x="5159987" y="439616"/>
            <a:ext cx="3801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      23    11     22    27     28    30   102     Animal # 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8E767D0-6DEB-4F21-BEF1-C5376895071C}"/>
              </a:ext>
            </a:extLst>
          </p:cNvPr>
          <p:cNvSpPr/>
          <p:nvPr/>
        </p:nvSpPr>
        <p:spPr>
          <a:xfrm>
            <a:off x="2044675" y="6523876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5DDDEBE-C6F8-4334-9EA8-997C0B2DE729}"/>
              </a:ext>
            </a:extLst>
          </p:cNvPr>
          <p:cNvSpPr/>
          <p:nvPr/>
        </p:nvSpPr>
        <p:spPr>
          <a:xfrm>
            <a:off x="3519585" y="6538803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72E4D99-0AA9-48A4-BADF-21E2D401CB80}"/>
              </a:ext>
            </a:extLst>
          </p:cNvPr>
          <p:cNvCxnSpPr>
            <a:cxnSpLocks/>
          </p:cNvCxnSpPr>
          <p:nvPr/>
        </p:nvCxnSpPr>
        <p:spPr>
          <a:xfrm>
            <a:off x="3023840" y="6564893"/>
            <a:ext cx="137948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4EA68C54-636A-4AD5-BB6B-6CFE7996B564}"/>
              </a:ext>
            </a:extLst>
          </p:cNvPr>
          <p:cNvCxnSpPr>
            <a:cxnSpLocks/>
          </p:cNvCxnSpPr>
          <p:nvPr/>
        </p:nvCxnSpPr>
        <p:spPr>
          <a:xfrm>
            <a:off x="1732418" y="6547239"/>
            <a:ext cx="1125676" cy="17654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1E9B3DB8-B8F4-4ABB-9FB1-F919C20FA077}"/>
              </a:ext>
            </a:extLst>
          </p:cNvPr>
          <p:cNvSpPr txBox="1"/>
          <p:nvPr/>
        </p:nvSpPr>
        <p:spPr>
          <a:xfrm>
            <a:off x="758790" y="6257116"/>
            <a:ext cx="3794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Animal #      15     3     10      8     29   105   108  110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15F02CB-0FB7-4403-B291-4E2B0385F2DC}"/>
              </a:ext>
            </a:extLst>
          </p:cNvPr>
          <p:cNvSpPr/>
          <p:nvPr/>
        </p:nvSpPr>
        <p:spPr>
          <a:xfrm>
            <a:off x="5530324" y="6532294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FC59C1F-DAED-41B0-AB49-751A20EAFD5A}"/>
              </a:ext>
            </a:extLst>
          </p:cNvPr>
          <p:cNvSpPr/>
          <p:nvPr/>
        </p:nvSpPr>
        <p:spPr>
          <a:xfrm>
            <a:off x="7028681" y="6532294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2E4D555-D86F-4197-ABEF-77F9A4FC0409}"/>
              </a:ext>
            </a:extLst>
          </p:cNvPr>
          <p:cNvCxnSpPr>
            <a:cxnSpLocks/>
          </p:cNvCxnSpPr>
          <p:nvPr/>
        </p:nvCxnSpPr>
        <p:spPr>
          <a:xfrm flipV="1">
            <a:off x="6508148" y="6564893"/>
            <a:ext cx="1375804" cy="6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87129B9-818A-4804-9863-289D42C29739}"/>
              </a:ext>
            </a:extLst>
          </p:cNvPr>
          <p:cNvCxnSpPr>
            <a:cxnSpLocks/>
          </p:cNvCxnSpPr>
          <p:nvPr/>
        </p:nvCxnSpPr>
        <p:spPr>
          <a:xfrm>
            <a:off x="5111476" y="6580353"/>
            <a:ext cx="13071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EB487422-DD27-4680-AB5B-CD6A5EF41C54}"/>
              </a:ext>
            </a:extLst>
          </p:cNvPr>
          <p:cNvSpPr txBox="1"/>
          <p:nvPr/>
        </p:nvSpPr>
        <p:spPr>
          <a:xfrm>
            <a:off x="5013391" y="6264184"/>
            <a:ext cx="3840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15      3      10     8      29   105  108  110     Animal # 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8E1B0DD-C0A8-4481-ADAC-9A4E08E10313}"/>
              </a:ext>
            </a:extLst>
          </p:cNvPr>
          <p:cNvSpPr/>
          <p:nvPr/>
        </p:nvSpPr>
        <p:spPr>
          <a:xfrm>
            <a:off x="2343187" y="218434"/>
            <a:ext cx="4042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656AE98-5312-42F7-8E8E-933EFAF03555}"/>
              </a:ext>
            </a:extLst>
          </p:cNvPr>
          <p:cNvSpPr/>
          <p:nvPr/>
        </p:nvSpPr>
        <p:spPr>
          <a:xfrm>
            <a:off x="3725384" y="215226"/>
            <a:ext cx="4539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AAA36C6-9A36-4CE6-8A7F-896BC09114DE}"/>
              </a:ext>
            </a:extLst>
          </p:cNvPr>
          <p:cNvCxnSpPr>
            <a:cxnSpLocks/>
          </p:cNvCxnSpPr>
          <p:nvPr/>
        </p:nvCxnSpPr>
        <p:spPr>
          <a:xfrm>
            <a:off x="3294504" y="470959"/>
            <a:ext cx="12646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47291A2-3DD8-4ABD-B102-FB48EEB846E1}"/>
              </a:ext>
            </a:extLst>
          </p:cNvPr>
          <p:cNvCxnSpPr>
            <a:cxnSpLocks/>
          </p:cNvCxnSpPr>
          <p:nvPr/>
        </p:nvCxnSpPr>
        <p:spPr>
          <a:xfrm>
            <a:off x="2003082" y="453305"/>
            <a:ext cx="1201338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A0EB28A6-1C84-4C61-8D43-9F7DA130B032}"/>
              </a:ext>
            </a:extLst>
          </p:cNvPr>
          <p:cNvSpPr/>
          <p:nvPr/>
        </p:nvSpPr>
        <p:spPr>
          <a:xfrm>
            <a:off x="5586393" y="237587"/>
            <a:ext cx="404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FB 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DE6A1DF-7CEF-4E46-8C38-F3F720912971}"/>
              </a:ext>
            </a:extLst>
          </p:cNvPr>
          <p:cNvSpPr/>
          <p:nvPr/>
        </p:nvSpPr>
        <p:spPr>
          <a:xfrm>
            <a:off x="6999290" y="218434"/>
            <a:ext cx="4341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IVF 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2DD086E2-2350-42C1-9952-801521097890}"/>
              </a:ext>
            </a:extLst>
          </p:cNvPr>
          <p:cNvCxnSpPr>
            <a:cxnSpLocks/>
          </p:cNvCxnSpPr>
          <p:nvPr/>
        </p:nvCxnSpPr>
        <p:spPr>
          <a:xfrm>
            <a:off x="6667130" y="480530"/>
            <a:ext cx="1237157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253E462D-067E-4475-95AD-EFF5B962534B}"/>
              </a:ext>
            </a:extLst>
          </p:cNvPr>
          <p:cNvCxnSpPr>
            <a:cxnSpLocks/>
          </p:cNvCxnSpPr>
          <p:nvPr/>
        </p:nvCxnSpPr>
        <p:spPr>
          <a:xfrm>
            <a:off x="5282214" y="495990"/>
            <a:ext cx="1174491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9377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1446</TotalTime>
  <Words>292</Words>
  <Application>Microsoft Office PowerPoint</Application>
  <PresentationFormat>On-screen Show (4:3)</PresentationFormat>
  <Paragraphs>88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Adobe Photoshop Image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Liu, Xiaowei</dc:creator>
  <cp:lastModifiedBy>Liu, Xiaowei</cp:lastModifiedBy>
  <cp:revision>13</cp:revision>
  <dcterms:created xsi:type="dcterms:W3CDTF">2022-05-13T00:06:06Z</dcterms:created>
  <dcterms:modified xsi:type="dcterms:W3CDTF">2022-05-14T00:12:28Z</dcterms:modified>
</cp:coreProperties>
</file>